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57" r:id="rId5"/>
    <p:sldId id="262" r:id="rId6"/>
    <p:sldId id="260" r:id="rId7"/>
    <p:sldId id="261" r:id="rId8"/>
    <p:sldId id="265" r:id="rId9"/>
    <p:sldId id="266" r:id="rId10"/>
    <p:sldId id="263" r:id="rId11"/>
    <p:sldId id="270" r:id="rId12"/>
    <p:sldId id="264" r:id="rId13"/>
    <p:sldId id="269" r:id="rId14"/>
    <p:sldId id="267" r:id="rId15"/>
    <p:sldId id="271" r:id="rId16"/>
    <p:sldId id="268" r:id="rId17"/>
    <p:sldId id="272" r:id="rId18"/>
    <p:sldId id="273" r:id="rId19"/>
    <p:sldId id="276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22" autoAdjust="0"/>
  </p:normalViewPr>
  <p:slideViewPr>
    <p:cSldViewPr>
      <p:cViewPr>
        <p:scale>
          <a:sx n="95" d="100"/>
          <a:sy n="95" d="100"/>
        </p:scale>
        <p:origin x="-2082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1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979712" y="1484784"/>
            <a:ext cx="5904656" cy="1009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72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latin typeface="Arial Black"/>
              </a:rPr>
              <a:t>Поздравляем с днем рождения.</a:t>
            </a:r>
            <a:endParaRPr lang="ru-RU" sz="3600" kern="10" spc="72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55183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i="1" dirty="0" smtClean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smtClean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Хочу </a:t>
            </a:r>
            <a:r>
              <a:rPr lang="ru-RU" sz="2000" b="1" i="1" dirty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пожелать счастливой судьбы и светлой жизненной дороги, добрых людей на пути и исполнения заветных желаний, больших и малых побед, прекрасного здоровья, веселых друзей, интересных увлечений и надежной защиты ангела-хранителя.</a:t>
            </a:r>
          </a:p>
        </p:txBody>
      </p:sp>
    </p:spTree>
    <p:extLst>
      <p:ext uri="{BB962C8B-B14F-4D97-AF65-F5344CB8AC3E}">
        <p14:creationId xmlns:p14="http://schemas.microsoft.com/office/powerpoint/2010/main" val="283647431"/>
      </p:ext>
    </p:extLst>
  </p:cSld>
  <p:clrMapOvr>
    <a:masterClrMapping/>
  </p:clrMapOvr>
  <p:transition spd="slow" advClick="0" advTm="0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9001000" cy="675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03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768752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45365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32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549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7" r="4575" b="7104"/>
          <a:stretch/>
        </p:blipFill>
        <p:spPr>
          <a:xfrm rot="16200000">
            <a:off x="2099957" y="1796587"/>
            <a:ext cx="3935973" cy="374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163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01000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2823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9" r="21361"/>
          <a:stretch/>
        </p:blipFill>
        <p:spPr>
          <a:xfrm>
            <a:off x="2555776" y="1700808"/>
            <a:ext cx="4360985" cy="507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87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01000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380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7687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76872"/>
            <a:ext cx="446449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342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" y="44624"/>
            <a:ext cx="9077910" cy="6768752"/>
          </a:xfrm>
        </p:spPr>
      </p:pic>
    </p:spTree>
    <p:extLst>
      <p:ext uri="{BB962C8B-B14F-4D97-AF65-F5344CB8AC3E}">
        <p14:creationId xmlns:p14="http://schemas.microsoft.com/office/powerpoint/2010/main" val="16623925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8856984" cy="662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199">
            <a:off x="3928609" y="1108818"/>
            <a:ext cx="5115736" cy="570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3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групп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" y="-3699"/>
            <a:ext cx="9131895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24475"/>
            <a:ext cx="1800200" cy="21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04864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743" y="4221088"/>
            <a:ext cx="2275185" cy="242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18" y="4209152"/>
            <a:ext cx="2077194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28" t="34213" r="49092" b="33200"/>
          <a:stretch/>
        </p:blipFill>
        <p:spPr>
          <a:xfrm rot="5400000">
            <a:off x="2319009" y="4178365"/>
            <a:ext cx="2437330" cy="223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92" y="4238575"/>
            <a:ext cx="2096774" cy="239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92" y="2132856"/>
            <a:ext cx="183362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66" y="27195"/>
            <a:ext cx="4417374" cy="4049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75"/>
          <a:stretch/>
        </p:blipFill>
        <p:spPr bwMode="auto">
          <a:xfrm>
            <a:off x="198745" y="86715"/>
            <a:ext cx="1708959" cy="196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48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60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8318195"/>
      </p:ext>
    </p:extLst>
  </p:cSld>
  <p:clrMapOvr>
    <a:masterClrMapping/>
  </p:clrMapOvr>
  <p:transition spd="slow" advClick="0" advTm="2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17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808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" y="44624"/>
            <a:ext cx="8966533" cy="676875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6" t="14987" r="33679"/>
          <a:stretch/>
        </p:blipFill>
        <p:spPr>
          <a:xfrm>
            <a:off x="3635896" y="27923"/>
            <a:ext cx="5251230" cy="653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961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13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1" t="7743" r="39622" b="19675"/>
          <a:stretch/>
        </p:blipFill>
        <p:spPr>
          <a:xfrm rot="20993952">
            <a:off x="337932" y="1583096"/>
            <a:ext cx="3252159" cy="376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t="13283" r="32075" b="16550"/>
          <a:stretch/>
        </p:blipFill>
        <p:spPr>
          <a:xfrm rot="783071">
            <a:off x="4640129" y="1642387"/>
            <a:ext cx="3363964" cy="376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799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768752"/>
          </a:xfrm>
        </p:spPr>
      </p:pic>
    </p:spTree>
    <p:extLst>
      <p:ext uri="{BB962C8B-B14F-4D97-AF65-F5344CB8AC3E}">
        <p14:creationId xmlns:p14="http://schemas.microsoft.com/office/powerpoint/2010/main" val="282800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6" t="11437" r="28397"/>
          <a:stretch/>
        </p:blipFill>
        <p:spPr>
          <a:xfrm>
            <a:off x="3059832" y="404664"/>
            <a:ext cx="2964604" cy="3584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469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</Words>
  <Application>Microsoft Office PowerPoint</Application>
  <PresentationFormat>Экран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users - 3</dc:creator>
  <cp:lastModifiedBy>Пользователь Windows</cp:lastModifiedBy>
  <cp:revision>11</cp:revision>
  <dcterms:created xsi:type="dcterms:W3CDTF">2018-02-14T09:37:12Z</dcterms:created>
  <dcterms:modified xsi:type="dcterms:W3CDTF">2018-02-14T11:34:12Z</dcterms:modified>
</cp:coreProperties>
</file>